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4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2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6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3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8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2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9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0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C4FB-76FC-408B-9B08-1E157F0FEC7D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D3B1-88AE-47B6-BA5B-3EE62F14B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1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AD58-9D47-4577-BEF2-A94EF910F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‘Being loved into life’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994B7-076D-451C-9F3A-ACEA5CA12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81450"/>
            <a:ext cx="6858000" cy="1276350"/>
          </a:xfrm>
        </p:spPr>
        <p:txBody>
          <a:bodyPr/>
          <a:lstStyle/>
          <a:p>
            <a:r>
              <a:rPr lang="en-GB" dirty="0"/>
              <a:t>St Peter’s Ruddington</a:t>
            </a:r>
          </a:p>
          <a:p>
            <a:r>
              <a:rPr lang="en-GB" dirty="0"/>
              <a:t>Lent Course 2025</a:t>
            </a:r>
          </a:p>
        </p:txBody>
      </p:sp>
    </p:spTree>
    <p:extLst>
      <p:ext uri="{BB962C8B-B14F-4D97-AF65-F5344CB8AC3E}">
        <p14:creationId xmlns:p14="http://schemas.microsoft.com/office/powerpoint/2010/main" val="168748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E64B-A1F7-4947-B64A-DF7206C8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Tips to get you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F32F-05DE-415C-B5DD-021274784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Keep it short.</a:t>
            </a:r>
          </a:p>
          <a:p>
            <a:r>
              <a:rPr lang="en-GB" sz="4000" dirty="0"/>
              <a:t>Dwell on the parts that really move you.</a:t>
            </a:r>
          </a:p>
        </p:txBody>
      </p:sp>
    </p:spTree>
    <p:extLst>
      <p:ext uri="{BB962C8B-B14F-4D97-AF65-F5344CB8AC3E}">
        <p14:creationId xmlns:p14="http://schemas.microsoft.com/office/powerpoint/2010/main" val="366328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E64B-A1F7-4947-B64A-DF7206C8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Tips to get you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F32F-05DE-415C-B5DD-021274784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Keep it short.</a:t>
            </a:r>
          </a:p>
          <a:p>
            <a:r>
              <a:rPr lang="en-GB" sz="4000" dirty="0"/>
              <a:t>Dwell on the parts that really move you.</a:t>
            </a:r>
          </a:p>
          <a:p>
            <a:r>
              <a:rPr lang="en-GB" sz="4000" dirty="0"/>
              <a:t>Sometimes break the rules.</a:t>
            </a:r>
          </a:p>
        </p:txBody>
      </p:sp>
    </p:spTree>
    <p:extLst>
      <p:ext uri="{BB962C8B-B14F-4D97-AF65-F5344CB8AC3E}">
        <p14:creationId xmlns:p14="http://schemas.microsoft.com/office/powerpoint/2010/main" val="408594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E64B-A1F7-4947-B64A-DF7206C8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Tips to get you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F32F-05DE-415C-B5DD-021274784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Keep it short.</a:t>
            </a:r>
          </a:p>
          <a:p>
            <a:r>
              <a:rPr lang="en-GB" sz="4000" dirty="0"/>
              <a:t>Dwell on the parts that really move you.</a:t>
            </a:r>
          </a:p>
          <a:p>
            <a:r>
              <a:rPr lang="en-GB" sz="4000" dirty="0"/>
              <a:t>Sometimes break the rules.</a:t>
            </a:r>
          </a:p>
          <a:p>
            <a:r>
              <a:rPr lang="en-GB" sz="4000" dirty="0"/>
              <a:t>Don’t get stuck on sin.</a:t>
            </a:r>
          </a:p>
        </p:txBody>
      </p:sp>
    </p:spTree>
    <p:extLst>
      <p:ext uri="{BB962C8B-B14F-4D97-AF65-F5344CB8AC3E}">
        <p14:creationId xmlns:p14="http://schemas.microsoft.com/office/powerpoint/2010/main" val="232623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E64B-A1F7-4947-B64A-DF7206C8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Tips to get you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F32F-05DE-415C-B5DD-021274784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GB" sz="4000" dirty="0"/>
              <a:t>Keep it short.</a:t>
            </a:r>
          </a:p>
          <a:p>
            <a:r>
              <a:rPr lang="en-GB" sz="4000" dirty="0"/>
              <a:t>Dwell on the parts that really move you.</a:t>
            </a:r>
          </a:p>
          <a:p>
            <a:r>
              <a:rPr lang="en-GB" sz="4000" dirty="0"/>
              <a:t>Sometimes break the rules.</a:t>
            </a:r>
          </a:p>
          <a:p>
            <a:r>
              <a:rPr lang="en-GB" sz="4000" dirty="0"/>
              <a:t>Don’t get stuck on sin.</a:t>
            </a:r>
          </a:p>
          <a:p>
            <a:r>
              <a:rPr lang="en-GB" sz="4000" dirty="0"/>
              <a:t>Write it down.</a:t>
            </a:r>
          </a:p>
        </p:txBody>
      </p:sp>
    </p:spTree>
    <p:extLst>
      <p:ext uri="{BB962C8B-B14F-4D97-AF65-F5344CB8AC3E}">
        <p14:creationId xmlns:p14="http://schemas.microsoft.com/office/powerpoint/2010/main" val="256302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E64B-A1F7-4947-B64A-DF7206C8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Tips to get you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F32F-05DE-415C-B5DD-021274784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3948"/>
            <a:ext cx="7886700" cy="4988926"/>
          </a:xfrm>
        </p:spPr>
        <p:txBody>
          <a:bodyPr>
            <a:normAutofit/>
          </a:bodyPr>
          <a:lstStyle/>
          <a:p>
            <a:r>
              <a:rPr lang="en-GB" sz="4000" dirty="0"/>
              <a:t>Keep it short.</a:t>
            </a:r>
          </a:p>
          <a:p>
            <a:r>
              <a:rPr lang="en-GB" sz="4000" dirty="0"/>
              <a:t>Dwell on the parts that really move you.</a:t>
            </a:r>
          </a:p>
          <a:p>
            <a:r>
              <a:rPr lang="en-GB" sz="4000" dirty="0"/>
              <a:t>Sometimes break the rules.</a:t>
            </a:r>
          </a:p>
          <a:p>
            <a:r>
              <a:rPr lang="en-GB" sz="4000" dirty="0"/>
              <a:t>Don’t get stuck on sin.</a:t>
            </a:r>
          </a:p>
          <a:p>
            <a:r>
              <a:rPr lang="en-GB" sz="4000" dirty="0"/>
              <a:t>Write it down.</a:t>
            </a:r>
          </a:p>
          <a:p>
            <a:r>
              <a:rPr lang="en-GB" sz="4000" dirty="0"/>
              <a:t>Do it so that you can review it.</a:t>
            </a:r>
          </a:p>
        </p:txBody>
      </p:sp>
    </p:spTree>
    <p:extLst>
      <p:ext uri="{BB962C8B-B14F-4D97-AF65-F5344CB8AC3E}">
        <p14:creationId xmlns:p14="http://schemas.microsoft.com/office/powerpoint/2010/main" val="30253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E30B-59C0-44D1-A31C-D28E2F6FB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/>
              <a:t>Have a go at an Examen!</a:t>
            </a:r>
          </a:p>
        </p:txBody>
      </p:sp>
    </p:spTree>
    <p:extLst>
      <p:ext uri="{BB962C8B-B14F-4D97-AF65-F5344CB8AC3E}">
        <p14:creationId xmlns:p14="http://schemas.microsoft.com/office/powerpoint/2010/main" val="2608321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6701A-C7B7-4889-9843-1F0D49D8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F64DD-466E-4FE7-855B-641A3901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What obstacles to developing spirit-led (spirit-noticing) prayer can you identify in your prayer life?</a:t>
            </a:r>
          </a:p>
          <a:p>
            <a:r>
              <a:rPr lang="en-GB" sz="3600" dirty="0"/>
              <a:t>What difference might ‘noticing God’ make to your life?</a:t>
            </a:r>
          </a:p>
          <a:p>
            <a:r>
              <a:rPr lang="en-GB" sz="3600" dirty="0"/>
              <a:t>What are you going to do?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9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D7E61-77B2-486D-84A3-E53D04682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/>
              <a:t>Session 4: Improving our prayer lives.</a:t>
            </a:r>
          </a:p>
        </p:txBody>
      </p:sp>
    </p:spTree>
    <p:extLst>
      <p:ext uri="{BB962C8B-B14F-4D97-AF65-F5344CB8AC3E}">
        <p14:creationId xmlns:p14="http://schemas.microsoft.com/office/powerpoint/2010/main" val="238978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6F5B-B46F-48D9-A415-835A38C7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3D21-573B-4BD0-A310-CAC76551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How has the course, so far, impacted your approach to prayer?</a:t>
            </a:r>
          </a:p>
          <a:p>
            <a:r>
              <a:rPr lang="en-GB" sz="3600" dirty="0"/>
              <a:t>Is there any practice, habit or approach that you think you will stick with, as a transformation in your prayer?</a:t>
            </a:r>
          </a:p>
        </p:txBody>
      </p:sp>
    </p:spTree>
    <p:extLst>
      <p:ext uri="{BB962C8B-B14F-4D97-AF65-F5344CB8AC3E}">
        <p14:creationId xmlns:p14="http://schemas.microsoft.com/office/powerpoint/2010/main" val="105705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146B1-FA97-4D62-95E9-73A5446DA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How do we do this?</a:t>
            </a:r>
          </a:p>
        </p:txBody>
      </p:sp>
    </p:spTree>
    <p:extLst>
      <p:ext uri="{BB962C8B-B14F-4D97-AF65-F5344CB8AC3E}">
        <p14:creationId xmlns:p14="http://schemas.microsoft.com/office/powerpoint/2010/main" val="410760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Monkey Business Illusion">
            <a:hlinkClick r:id="" action="ppaction://media"/>
            <a:extLst>
              <a:ext uri="{FF2B5EF4-FFF2-40B4-BE49-F238E27FC236}">
                <a16:creationId xmlns:a16="http://schemas.microsoft.com/office/drawing/2014/main" id="{3FC96C7E-589B-47EC-BF39-E08DC6AA707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873" y="1113944"/>
            <a:ext cx="8238253" cy="4630111"/>
          </a:xfrm>
        </p:spPr>
      </p:pic>
    </p:spTree>
    <p:extLst>
      <p:ext uri="{BB962C8B-B14F-4D97-AF65-F5344CB8AC3E}">
        <p14:creationId xmlns:p14="http://schemas.microsoft.com/office/powerpoint/2010/main" val="33012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A05C8-8793-4DA2-BB8C-9B624B4CC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/>
              <a:t>Noticing</a:t>
            </a:r>
          </a:p>
        </p:txBody>
      </p:sp>
    </p:spTree>
    <p:extLst>
      <p:ext uri="{BB962C8B-B14F-4D97-AF65-F5344CB8AC3E}">
        <p14:creationId xmlns:p14="http://schemas.microsoft.com/office/powerpoint/2010/main" val="15721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F6BF-D3C3-4B8A-8F8F-A49FB7B5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6076"/>
            <a:ext cx="7886700" cy="768349"/>
          </a:xfrm>
        </p:spPr>
        <p:txBody>
          <a:bodyPr/>
          <a:lstStyle/>
          <a:p>
            <a:r>
              <a:rPr lang="en-GB" dirty="0"/>
              <a:t>Two models of Spirituality: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7737-4C54-403D-8600-D869921F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7300"/>
            <a:ext cx="7886700" cy="54387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Scriptural Model: Self-in-God</a:t>
            </a:r>
          </a:p>
          <a:p>
            <a:pPr marL="0" indent="0">
              <a:buNone/>
            </a:pPr>
            <a:r>
              <a:rPr lang="en-GB" sz="2400" dirty="0"/>
              <a:t>	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9A67586-8E32-4755-A1FF-423AE5AA34B0}"/>
              </a:ext>
            </a:extLst>
          </p:cNvPr>
          <p:cNvSpPr/>
          <p:nvPr/>
        </p:nvSpPr>
        <p:spPr>
          <a:xfrm flipH="1" flipV="1">
            <a:off x="3150393" y="2138362"/>
            <a:ext cx="2843213" cy="22955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AB3E368-54AD-49AE-9F22-98744C0AD531}"/>
              </a:ext>
            </a:extLst>
          </p:cNvPr>
          <p:cNvSpPr/>
          <p:nvPr/>
        </p:nvSpPr>
        <p:spPr>
          <a:xfrm>
            <a:off x="3075681" y="3143249"/>
            <a:ext cx="2992636" cy="21717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D7F0A-63CF-40CD-A39A-9B9E45872B18}"/>
              </a:ext>
            </a:extLst>
          </p:cNvPr>
          <p:cNvSpPr txBox="1"/>
          <p:nvPr/>
        </p:nvSpPr>
        <p:spPr>
          <a:xfrm>
            <a:off x="2809874" y="1704975"/>
            <a:ext cx="360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Father			      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098C6-A239-4757-9AD9-E871F180F556}"/>
              </a:ext>
            </a:extLst>
          </p:cNvPr>
          <p:cNvSpPr txBox="1"/>
          <p:nvPr/>
        </p:nvSpPr>
        <p:spPr>
          <a:xfrm>
            <a:off x="3705225" y="2211526"/>
            <a:ext cx="180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Human Spirit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EF641-F910-42E9-93A9-10C190198C0F}"/>
              </a:ext>
            </a:extLst>
          </p:cNvPr>
          <p:cNvSpPr txBox="1"/>
          <p:nvPr/>
        </p:nvSpPr>
        <p:spPr>
          <a:xfrm flipH="1">
            <a:off x="3838575" y="4790329"/>
            <a:ext cx="166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Holy Spirit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0D25B3-6828-4500-AD06-1E121E38BF81}"/>
              </a:ext>
            </a:extLst>
          </p:cNvPr>
          <p:cNvSpPr txBox="1"/>
          <p:nvPr/>
        </p:nvSpPr>
        <p:spPr>
          <a:xfrm flipH="1">
            <a:off x="2666999" y="5314949"/>
            <a:ext cx="393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Body					Mind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E8ACCA-9E9D-4FCA-8A0F-CD4CAFE0B4A7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66A190-70C4-4691-92BE-7726B27BA5B1}"/>
              </a:ext>
            </a:extLst>
          </p:cNvPr>
          <p:cNvSpPr txBox="1"/>
          <p:nvPr/>
        </p:nvSpPr>
        <p:spPr>
          <a:xfrm>
            <a:off x="1733550" y="3429000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Grace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CC3379-20E5-4497-89BF-07AFA1BD8994}"/>
              </a:ext>
            </a:extLst>
          </p:cNvPr>
          <p:cNvCxnSpPr/>
          <p:nvPr/>
        </p:nvCxnSpPr>
        <p:spPr>
          <a:xfrm flipV="1">
            <a:off x="-847725" y="38100"/>
            <a:ext cx="0" cy="9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3CFFC80-90CA-4676-BCC0-1190ABDD7B89}"/>
              </a:ext>
            </a:extLst>
          </p:cNvPr>
          <p:cNvSpPr/>
          <p:nvPr/>
        </p:nvSpPr>
        <p:spPr>
          <a:xfrm flipV="1">
            <a:off x="2748408" y="3551573"/>
            <a:ext cx="1162051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B42D54-2E7F-4564-AC79-417861947512}"/>
              </a:ext>
            </a:extLst>
          </p:cNvPr>
          <p:cNvSpPr txBox="1"/>
          <p:nvPr/>
        </p:nvSpPr>
        <p:spPr>
          <a:xfrm>
            <a:off x="2376486" y="6051025"/>
            <a:ext cx="4381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God initiates: Self responds</a:t>
            </a:r>
          </a:p>
        </p:txBody>
      </p:sp>
    </p:spTree>
    <p:extLst>
      <p:ext uri="{BB962C8B-B14F-4D97-AF65-F5344CB8AC3E}">
        <p14:creationId xmlns:p14="http://schemas.microsoft.com/office/powerpoint/2010/main" val="331772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4812-F1CC-4ACF-A9C8-89C3C141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Examen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291-C30F-4F42-9846-F453E1660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/>
              <a:t>Give thanksgiving.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Ask the Holy Spirit to lead me through a time of soul-searching.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Review and recognise my failures.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Ask for forgiveness and healing.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Pray about the next day.</a:t>
            </a:r>
          </a:p>
        </p:txBody>
      </p:sp>
    </p:spTree>
    <p:extLst>
      <p:ext uri="{BB962C8B-B14F-4D97-AF65-F5344CB8AC3E}">
        <p14:creationId xmlns:p14="http://schemas.microsoft.com/office/powerpoint/2010/main" val="115011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E64B-A1F7-4947-B64A-DF7206C8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Tips to get you started.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F32F-05DE-415C-B5DD-021274784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Keep it short</a:t>
            </a:r>
          </a:p>
        </p:txBody>
      </p:sp>
    </p:spTree>
    <p:extLst>
      <p:ext uri="{BB962C8B-B14F-4D97-AF65-F5344CB8AC3E}">
        <p14:creationId xmlns:p14="http://schemas.microsoft.com/office/powerpoint/2010/main" val="2185801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336</Words>
  <Application>Microsoft Office PowerPoint</Application>
  <PresentationFormat>On-screen Show (4:3)</PresentationFormat>
  <Paragraphs>56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‘Being loved into life’</vt:lpstr>
      <vt:lpstr>PowerPoint Presentation</vt:lpstr>
      <vt:lpstr>Small group discussion</vt:lpstr>
      <vt:lpstr>PowerPoint Presentation</vt:lpstr>
      <vt:lpstr>PowerPoint Presentation</vt:lpstr>
      <vt:lpstr>PowerPoint Presentation</vt:lpstr>
      <vt:lpstr>Two models of Spirituality:</vt:lpstr>
      <vt:lpstr>The Examen</vt:lpstr>
      <vt:lpstr>Tips to get you started.</vt:lpstr>
      <vt:lpstr>Tips to get you started</vt:lpstr>
      <vt:lpstr>Tips to get you started</vt:lpstr>
      <vt:lpstr>Tips to get you started</vt:lpstr>
      <vt:lpstr>Tips to get you started</vt:lpstr>
      <vt:lpstr>Tips to get you started</vt:lpstr>
      <vt:lpstr>PowerPoint Presentation</vt:lpstr>
      <vt:lpstr>Small group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‘Being loved into life’</dc:title>
  <dc:creator>Andrew Buchanan</dc:creator>
  <cp:lastModifiedBy>Andrew Buchanan</cp:lastModifiedBy>
  <cp:revision>6</cp:revision>
  <dcterms:created xsi:type="dcterms:W3CDTF">2025-03-02T16:56:27Z</dcterms:created>
  <dcterms:modified xsi:type="dcterms:W3CDTF">2025-03-31T15:35:37Z</dcterms:modified>
</cp:coreProperties>
</file>